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680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DC38A2-896B-5542-A4A6-72D28CB03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F16F35-6D83-C845-A37D-FEBFE04E6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8FCA4F-723B-FF49-83C5-E5CFF69B6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EABB-B4D3-554C-83DC-82BD50C18DEA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733377-3959-BD4C-9E66-3BF16ABAB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B496A1-B032-BE4F-90C9-E9AC50C1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3A4E-C84C-F04A-98B6-29D5FD08E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88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EB94BC-8CB2-D44D-BC47-1BF47E55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E1E7543-481E-8043-ACD5-D749F44E5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776008-68C6-3D49-A320-008AE73B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EABB-B4D3-554C-83DC-82BD50C18DEA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592266-C90B-CE4C-B3F2-8893E866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70C4FF-BFB9-EC40-97F5-CE01AF24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3A4E-C84C-F04A-98B6-29D5FD08E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61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3F8D9C7-AC9E-6442-A5A9-B8202E257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096D22-D2B8-B14F-B454-E3746081A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57759F-94DD-D347-B31B-F044FE2F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EABB-B4D3-554C-83DC-82BD50C18DEA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BF934-6AEB-B941-B85D-D7F5E3EB9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95A533-D6C6-EA4E-B3CD-65E8EA04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3A4E-C84C-F04A-98B6-29D5FD08E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17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C75664-4F4F-2B40-B842-E66792268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815FA9-73E3-1345-99AC-C80716C6C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511AA4-E18D-0047-9368-476E28A0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EABB-B4D3-554C-83DC-82BD50C18DEA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2CD505-8ACD-B645-994E-3D674B0B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D1C292-5CE6-1C47-A26C-EB634A0B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3A4E-C84C-F04A-98B6-29D5FD08E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13853A-A1DF-CD41-960C-40E55098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9405DD-504F-0C4E-9808-DB4EB8F9A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89F033-9F7F-A147-8E22-B1D73382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EABB-B4D3-554C-83DC-82BD50C18DEA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5785F2-91FE-304B-8B7E-0B774C2F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FFFC2C-F447-A84E-8244-ECB9CAB1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3A4E-C84C-F04A-98B6-29D5FD08E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3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B243F4-2EE0-314D-BC0A-A10C5D04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023B05-8A08-6844-9189-B750A6013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918613-5363-B04D-8568-0E3186502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2272AC-6640-BE4A-9C61-C6FCAEB7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EABB-B4D3-554C-83DC-82BD50C18DEA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90966A-99DA-CE42-B014-87D4EDFD2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310AC3-2976-AD4F-869D-03D2C0A5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3A4E-C84C-F04A-98B6-29D5FD08E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41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24F7E5-DDF0-EC44-9590-9459C629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3C16CD-55BA-0F42-9E6C-781CC9810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D57E40-0419-3B4A-B48D-0934969E1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6B34A4E-EF52-4F4B-8BC0-25C6AEE07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5D60780-9FFE-724E-BADE-CC8ACBF63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4A41F15-0EC5-8C45-A761-1F51D1AAC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EABB-B4D3-554C-83DC-82BD50C18DEA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CB9A1D0-8319-0447-9596-5FB08E2C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10100E7-FC1C-4F41-95AB-AC35ACF6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3A4E-C84C-F04A-98B6-29D5FD08E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48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3CAF64-CBFA-204E-87DA-351B30D8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AEE3CD8-907A-E34A-B509-B17387BF9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EABB-B4D3-554C-83DC-82BD50C18DEA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ADA053A-1DDE-2D4A-BC7E-EBB8E6BE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02A5720-D888-6145-8FE3-7FC90450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3A4E-C84C-F04A-98B6-29D5FD08E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06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C5E72E4-51DD-024D-B5C0-7B4AF8EC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EABB-B4D3-554C-83DC-82BD50C18DEA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594C60F-7C6F-7441-9F43-AD5551D0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8E5955-3378-6140-BF25-FF94BADE2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3A4E-C84C-F04A-98B6-29D5FD08E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27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413D6D-B4FD-E94A-881B-F40FC1D2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256141-11D6-1049-8273-817F8AF2D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96BA015-7337-924B-B453-29602BE96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2F9DB0-4EC2-BB45-83C4-7116CB159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EABB-B4D3-554C-83DC-82BD50C18DEA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8F3094-2317-EE4F-B141-EDE7143E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04DD8E-B35C-7742-8D1F-9FDCE422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3A4E-C84C-F04A-98B6-29D5FD08E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046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4FCBE8-F700-534B-8D14-06653E64F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D30B90E-3153-BB4E-9800-144F2B028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4BB10B-85E5-B647-9689-C3217764B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282903-3ABB-D94E-BDBB-FDAD9CBA3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EABB-B4D3-554C-83DC-82BD50C18DEA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708721-748B-9342-BC35-FE70B21AB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055D15-8604-E243-9F6D-4D88EF59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3A4E-C84C-F04A-98B6-29D5FD08E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53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7053D39-E438-5548-A38F-A470D5CF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1814CF-2543-2F46-A5CD-1AE829977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AB255E-F92F-A847-B8B8-65EDDE753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6EABB-B4D3-554C-83DC-82BD50C18DEA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F680CE-8C25-F440-A778-BDAEDB4BD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56A5C0-30EA-1F48-8705-923BA447C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3A4E-C84C-F04A-98B6-29D5FD08E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92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84846C4-83A5-7A41-8A49-413D9FC22720}"/>
              </a:ext>
            </a:extLst>
          </p:cNvPr>
          <p:cNvSpPr/>
          <p:nvPr/>
        </p:nvSpPr>
        <p:spPr>
          <a:xfrm>
            <a:off x="0" y="2737883"/>
            <a:ext cx="12192000" cy="41466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33AF29B-C071-AB40-8B9E-D796B1FFBC92}"/>
              </a:ext>
            </a:extLst>
          </p:cNvPr>
          <p:cNvSpPr/>
          <p:nvPr/>
        </p:nvSpPr>
        <p:spPr>
          <a:xfrm>
            <a:off x="0" y="0"/>
            <a:ext cx="12192000" cy="41466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皿の上の料理&#10;&#10;自動的に生成された説明">
            <a:extLst>
              <a:ext uri="{FF2B5EF4-FFF2-40B4-BE49-F238E27FC236}">
                <a16:creationId xmlns:a16="http://schemas.microsoft.com/office/drawing/2014/main" id="{66D4CAED-1349-8147-8FA1-C36E2C80C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1" b="89882" l="4620" r="92935">
                        <a14:foregroundMark x1="8696" y1="32293" x2="14583" y2="26476"/>
                        <a14:foregroundMark x1="14583" y1="26476" x2="30797" y2="20489"/>
                        <a14:foregroundMark x1="30797" y1="20489" x2="47011" y2="12395"/>
                        <a14:foregroundMark x1="47011" y1="12395" x2="55525" y2="11636"/>
                        <a14:foregroundMark x1="55525" y1="11636" x2="82065" y2="28921"/>
                        <a14:foregroundMark x1="82065" y1="28921" x2="88949" y2="42327"/>
                        <a14:foregroundMark x1="88949" y1="42327" x2="85779" y2="64587"/>
                        <a14:foregroundMark x1="85779" y1="64587" x2="70109" y2="80523"/>
                        <a14:foregroundMark x1="70109" y1="80523" x2="42482" y2="85160"/>
                        <a14:foregroundMark x1="42482" y1="85160" x2="28261" y2="79933"/>
                        <a14:foregroundMark x1="28261" y1="79933" x2="21558" y2="75885"/>
                        <a14:foregroundMark x1="21558" y1="75885" x2="10326" y2="48651"/>
                        <a14:foregroundMark x1="10326" y1="48651" x2="10598" y2="34064"/>
                        <a14:foregroundMark x1="10598" y1="34064" x2="12681" y2="28583"/>
                        <a14:foregroundMark x1="5707" y1="43592" x2="4710" y2="50506"/>
                        <a14:foregroundMark x1="4710" y1="50506" x2="5163" y2="52277"/>
                        <a14:foregroundMark x1="92572" y1="60371" x2="92935" y2="36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003726">
            <a:off x="7635739" y="835252"/>
            <a:ext cx="6492822" cy="697507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5FBD7F1-6E37-794D-B426-2F2FDA5A0570}"/>
              </a:ext>
            </a:extLst>
          </p:cNvPr>
          <p:cNvSpPr txBox="1"/>
          <p:nvPr/>
        </p:nvSpPr>
        <p:spPr>
          <a:xfrm>
            <a:off x="169221" y="369054"/>
            <a:ext cx="74799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>
                <a:solidFill>
                  <a:schemeClr val="accent5">
                    <a:lumMod val="50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男の手料理！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47CD1A-9958-7248-A336-0EDAB5E1E519}"/>
              </a:ext>
            </a:extLst>
          </p:cNvPr>
          <p:cNvSpPr txBox="1"/>
          <p:nvPr/>
        </p:nvSpPr>
        <p:spPr>
          <a:xfrm>
            <a:off x="210739" y="1958137"/>
            <a:ext cx="3698448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>
                <a:solidFill>
                  <a:schemeClr val="tx1">
                    <a:lumMod val="50000"/>
                    <a:lumOff val="50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コスパ</a:t>
            </a:r>
            <a:r>
              <a:rPr kumimoji="1" lang="ja-JP" altLang="en-US" sz="4800">
                <a:solidFill>
                  <a:schemeClr val="tx1">
                    <a:lumMod val="50000"/>
                    <a:lumOff val="50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良し！</a:t>
            </a:r>
            <a:endParaRPr kumimoji="1" lang="en-US" altLang="ja-JP" sz="5400" dirty="0">
              <a:solidFill>
                <a:schemeClr val="tx1">
                  <a:lumMod val="50000"/>
                  <a:lumOff val="50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r>
              <a:rPr lang="ja-JP" altLang="en-US" sz="8000">
                <a:solidFill>
                  <a:srgbClr val="FF7E79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超</a:t>
            </a:r>
            <a:r>
              <a:rPr lang="ja-JP" altLang="en-US" sz="5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簡単な</a:t>
            </a:r>
            <a:endParaRPr kumimoji="1" lang="ja-JP" altLang="en-US" sz="54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009CE26-520C-7646-9F02-1D52D6274591}"/>
              </a:ext>
            </a:extLst>
          </p:cNvPr>
          <p:cNvSpPr txBox="1"/>
          <p:nvPr/>
        </p:nvSpPr>
        <p:spPr>
          <a:xfrm>
            <a:off x="169221" y="4251503"/>
            <a:ext cx="72346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600">
                <a:solidFill>
                  <a:schemeClr val="accent6">
                    <a:lumMod val="50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グリーンカレー</a:t>
            </a:r>
            <a:endParaRPr kumimoji="1" lang="ja-JP" altLang="en-US" sz="9600">
              <a:solidFill>
                <a:schemeClr val="accent6">
                  <a:lumMod val="50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6819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</Words>
  <Application>Microsoft Macintosh PowerPoint</Application>
  <PresentationFormat>ワイド画面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HGPSoeiKakugothicUB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山森 宏樹</dc:creator>
  <cp:lastModifiedBy>山森 宏樹</cp:lastModifiedBy>
  <cp:revision>2</cp:revision>
  <dcterms:created xsi:type="dcterms:W3CDTF">2021-01-13T13:08:34Z</dcterms:created>
  <dcterms:modified xsi:type="dcterms:W3CDTF">2021-01-13T13:20:56Z</dcterms:modified>
</cp:coreProperties>
</file>